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d4d6c3e560b4602" /><Relationship Type="http://schemas.openxmlformats.org/officeDocument/2006/relationships/extended-properties" Target="/docProps/app.xml" Id="Rc177849ea43945a0" /><Relationship Type="http://schemas.openxmlformats.org/officeDocument/2006/relationships/officeDocument" Target="/ppt/presentation.xml" Id="R4eb1cdb7b22a406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5cdfbb1f9c04066"/>
  </p:sldMasterIdLst>
  <p:notesMasterIdLst>
    <p:notesMasterId xmlns:r="http://schemas.openxmlformats.org/officeDocument/2006/relationships" r:id="Re8ea052064a54f66"/>
  </p:notesMasterIdLst>
  <p:sldIdLst>
    <p:sldId xmlns:r="http://schemas.openxmlformats.org/officeDocument/2006/relationships" id="256" r:id="R0b98584f21064e6c"/>
    <p:sldId xmlns:r="http://schemas.openxmlformats.org/officeDocument/2006/relationships" id="257" r:id="Rfb45279e0bbb4f3b"/>
    <p:sldId xmlns:r="http://schemas.openxmlformats.org/officeDocument/2006/relationships" id="258" r:id="Rd2554d156acc4a9d"/>
    <p:sldId xmlns:r="http://schemas.openxmlformats.org/officeDocument/2006/relationships" id="259" r:id="Rf0d5a974f9cc4fa9"/>
    <p:sldId xmlns:r="http://schemas.openxmlformats.org/officeDocument/2006/relationships" id="260" r:id="R234deba15c4349f2"/>
    <p:sldId xmlns:r="http://schemas.openxmlformats.org/officeDocument/2006/relationships" id="261" r:id="Ra92f960f3cc1428c"/>
    <p:sldId xmlns:r="http://schemas.openxmlformats.org/officeDocument/2006/relationships" id="262" r:id="Rafe0d83cf1984327"/>
    <p:sldId xmlns:r="http://schemas.openxmlformats.org/officeDocument/2006/relationships" id="263" r:id="R7c44a3efa2194e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3d69b1966b44aa0" /><Relationship Type="http://schemas.openxmlformats.org/officeDocument/2006/relationships/slideMaster" Target="/ppt/slideMasters/slideMaster1.xml" Id="Re5cdfbb1f9c04066" /><Relationship Type="http://schemas.openxmlformats.org/officeDocument/2006/relationships/notesMaster" Target="/ppt/notesMasters/notesMaster1.xml" Id="Re8ea052064a54f66" /><Relationship Type="http://schemas.openxmlformats.org/officeDocument/2006/relationships/presProps" Target="/ppt/presProps.xml" Id="Re490eec4be024619" /><Relationship Type="http://schemas.openxmlformats.org/officeDocument/2006/relationships/tableStyles" Target="/ppt/tableStyles.xml" Id="R0aa0d55bb786435b" /><Relationship Type="http://schemas.openxmlformats.org/officeDocument/2006/relationships/slide" Target="/ppt/slides/slide1.xml" Id="R0b98584f21064e6c" /><Relationship Type="http://schemas.openxmlformats.org/officeDocument/2006/relationships/slide" Target="/ppt/slides/slide2.xml" Id="Rfb45279e0bbb4f3b" /><Relationship Type="http://schemas.openxmlformats.org/officeDocument/2006/relationships/slide" Target="/ppt/slides/slide3.xml" Id="Rd2554d156acc4a9d" /><Relationship Type="http://schemas.openxmlformats.org/officeDocument/2006/relationships/slide" Target="/ppt/slides/slide4.xml" Id="Rf0d5a974f9cc4fa9" /><Relationship Type="http://schemas.openxmlformats.org/officeDocument/2006/relationships/slide" Target="/ppt/slides/slide5.xml" Id="R234deba15c4349f2" /><Relationship Type="http://schemas.openxmlformats.org/officeDocument/2006/relationships/slide" Target="/ppt/slides/slide6.xml" Id="Ra92f960f3cc1428c" /><Relationship Type="http://schemas.openxmlformats.org/officeDocument/2006/relationships/slide" Target="/ppt/slides/slide7.xml" Id="Rafe0d83cf1984327" /><Relationship Type="http://schemas.openxmlformats.org/officeDocument/2006/relationships/slide" Target="/ppt/slides/slide8.xml" Id="R7c44a3efa2194e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1cadba69c8449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ea5dd95b604a69" /><Relationship Type="http://schemas.openxmlformats.org/officeDocument/2006/relationships/notesMaster" Target="/ppt/notesMasters/notesMaster1.xml" Id="R5893cd6d1de94e2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b553b35d514d26" /><Relationship Type="http://schemas.openxmlformats.org/officeDocument/2006/relationships/notesMaster" Target="/ppt/notesMasters/notesMaster1.xml" Id="R5d36ba5ddac546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4eadb1532f541c8" /><Relationship Type="http://schemas.openxmlformats.org/officeDocument/2006/relationships/notesMaster" Target="/ppt/notesMasters/notesMaster1.xml" Id="R76b1d6360d50405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b47b607f204195" /><Relationship Type="http://schemas.openxmlformats.org/officeDocument/2006/relationships/notesMaster" Target="/ppt/notesMasters/notesMaster1.xml" Id="R1d4f969fcfad41a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509d506ec64e81" /><Relationship Type="http://schemas.openxmlformats.org/officeDocument/2006/relationships/notesMaster" Target="/ppt/notesMasters/notesMaster1.xml" Id="R88e873d8601c41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427e2deeb11441f" /><Relationship Type="http://schemas.openxmlformats.org/officeDocument/2006/relationships/notesMaster" Target="/ppt/notesMasters/notesMaster1.xml" Id="R41413536a8904f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2f919df07544774" /><Relationship Type="http://schemas.openxmlformats.org/officeDocument/2006/relationships/notesMaster" Target="/ppt/notesMasters/notesMaster1.xml" Id="R5e55e3d1079d4b7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a3bcda7cd4463b" /><Relationship Type="http://schemas.openxmlformats.org/officeDocument/2006/relationships/notesMaster" Target="/ppt/notesMasters/notesMaster1.xml" Id="R49ed888eee9047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 U This. PDF and projector walkthrough. Source: https://vuthis.com/display-pdf-on-tv. Reused campaign illustration: week1/images/article-documents-1600x900.jpg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 U This. Laptop or tablet controller. Source: https://vuthis.com/r. Native editable text.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 U This. PowerPoint and PDF instructions. Source: https://vuthis.com/display-pdf-on-tv. Reused campaign illustration: week1/images/new/new-do-b-1600x900.png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 U This. Phone-to-projector instructions. Source: https://vuthis.com/display-pdf-on-tv. Native editable text.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 U This. Photo slideshow walkthrough. Source: https://vuthis.com/show-photos-on-tv. Reused campaign illustration: week1/images/article-photos-1600x900.jpg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 U This. Large text instructions. Source: https://vuthis.com/large-text-display. Reused campaign illustration: week1/images/article-largetext-1600x900.jpg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 U This. TV and projector timer guide. Source: https://vuthis.com/full-screen-countdown-timer. Reused campaign illustration: week1/images/article-timer-1600x900.jpg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 U This. Open V U This. Source: https://vuthis.com. Reused campaign illustration: week1/images/new/new-vu-a-1600x900.png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3a370c2e7d41a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5156789a53471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f780b573b3428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8630428d1d4d9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85554a7dd94e1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e9bffe77f44eb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FE8B4A0-6DFF-415A-B2D9-9802E8BCEA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83F3A6C-A2CB-4A47-83F6-C81AC5375F9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FA377D3-589C-4FE9-9877-32F584960E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B097048-5420-431C-B3CE-6425EB5555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8F7ADC7-0195-48B1-B865-8C6E948F6B6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A0615E8-780B-46BD-A735-EEF9201D98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C5B97F6-0B78-4F3D-A1E5-9E6C6CC619E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B568995-AE8A-423C-ADEC-FA2D25A3C08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D41166-3E08-4F30-BA90-12BF5152D3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B33F22-1BD1-48AD-8391-D7204C3D35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5c794ac46ae437b" /><Relationship Type="http://schemas.openxmlformats.org/officeDocument/2006/relationships/slideLayout" Target="/ppt/slideLayouts/slideLayout1.xml" Id="R0cdc7bbeef83414d" /><Relationship Type="http://schemas.openxmlformats.org/officeDocument/2006/relationships/slideLayout" Target="/ppt/slideLayouts/slideLayout2.xml" Id="R04a6fb78f17d4c7e" /><Relationship Type="http://schemas.openxmlformats.org/officeDocument/2006/relationships/slideLayout" Target="/ppt/slideLayouts/slideLayout3.xml" Id="Rdb44883178174c00" /><Relationship Type="http://schemas.openxmlformats.org/officeDocument/2006/relationships/slideLayout" Target="/ppt/slideLayouts/slideLayout4.xml" Id="Rab54d8d195c44390" /><Relationship Type="http://schemas.openxmlformats.org/officeDocument/2006/relationships/slideLayout" Target="/ppt/slideLayouts/slideLayout5.xml" Id="Rdcb5e1d5a92c4438" /><Relationship Type="http://schemas.openxmlformats.org/officeDocument/2006/relationships/slideLayout" Target="/ppt/slideLayouts/slideLayout6.xml" Id="R1bd6a2fb3027422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dc7bbeef83414d"/>
    <p:sldLayoutId xmlns:r="http://schemas.openxmlformats.org/officeDocument/2006/relationships" id="2147483650" r:id="R04a6fb78f17d4c7e"/>
    <p:sldLayoutId xmlns:r="http://schemas.openxmlformats.org/officeDocument/2006/relationships" id="2147483651" r:id="Rdb44883178174c00"/>
    <p:sldLayoutId xmlns:r="http://schemas.openxmlformats.org/officeDocument/2006/relationships" id="2147483652" r:id="Rab54d8d195c44390"/>
    <p:sldLayoutId xmlns:r="http://schemas.openxmlformats.org/officeDocument/2006/relationships" id="2147483653" r:id="Rdcb5e1d5a92c4438"/>
    <p:sldLayoutId xmlns:r="http://schemas.openxmlformats.org/officeDocument/2006/relationships" id="2147483654" r:id="R1bd6a2fb3027422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5e6ba3e3534c34" /><Relationship Type="http://schemas.openxmlformats.org/officeDocument/2006/relationships/image" Target="/ppt/media/image.jpeg" Id="R6a880241a56c4b66" /><Relationship Type="http://schemas.openxmlformats.org/officeDocument/2006/relationships/notesSlide" Target="/ppt/notesSlides/notesSlide1.xml" Id="R146330c83ea146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d941b056ad4d3e" /><Relationship Type="http://schemas.openxmlformats.org/officeDocument/2006/relationships/notesSlide" Target="/ppt/notesSlides/notesSlide2.xml" Id="Rc1b6d1c7f2954d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d221f4867d4c08" /><Relationship Type="http://schemas.openxmlformats.org/officeDocument/2006/relationships/image" Target="/ppt/media/image.png" Id="R4c5b1a6700fb4228" /><Relationship Type="http://schemas.openxmlformats.org/officeDocument/2006/relationships/notesSlide" Target="/ppt/notesSlides/notesSlide3.xml" Id="Reb0601dc25244f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99811c27a54b08" /><Relationship Type="http://schemas.openxmlformats.org/officeDocument/2006/relationships/notesSlide" Target="/ppt/notesSlides/notesSlide4.xml" Id="Ra15466753cf645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6276c6576a4a71" /><Relationship Type="http://schemas.openxmlformats.org/officeDocument/2006/relationships/image" Target="/ppt/media/image2.jpeg" Id="Re61aede0b4924825" /><Relationship Type="http://schemas.openxmlformats.org/officeDocument/2006/relationships/notesSlide" Target="/ppt/notesSlides/notesSlide5.xml" Id="Rc272288b072f41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e00ec517644365" /><Relationship Type="http://schemas.openxmlformats.org/officeDocument/2006/relationships/image" Target="/ppt/media/image3.jpeg" Id="R53656da8f69b43c7" /><Relationship Type="http://schemas.openxmlformats.org/officeDocument/2006/relationships/notesSlide" Target="/ppt/notesSlides/notesSlide6.xml" Id="R4a4f5d0dd7ef4a1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9168a48573421d" /><Relationship Type="http://schemas.openxmlformats.org/officeDocument/2006/relationships/image" Target="/ppt/media/image4.jpeg" Id="R73f91a0dcd0e4feb" /><Relationship Type="http://schemas.openxmlformats.org/officeDocument/2006/relationships/notesSlide" Target="/ppt/notesSlides/notesSlide7.xml" Id="R10709c3bb415443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3ae271a100431b" /><Relationship Type="http://schemas.openxmlformats.org/officeDocument/2006/relationships/image" Target="/ppt/media/image2.png" Id="R2426e18488234a9a" /><Relationship Type="http://schemas.openxmlformats.org/officeDocument/2006/relationships/notesSlide" Target="/ppt/notesSlides/notesSlide8.xml" Id="Rce15e22566a040f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E7D93E-1D33-456C-930E-A53AFC2F7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V U THIS  /  SCREEN WALKTHROUGHS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42024-5A9D-4CFD-884F-45D9C31B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42950"/>
            <a:ext cx="1104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32848"/>
                </a:solidFill>
                <a:latin typeface="Arial"/>
                <a:ea typeface="Arial"/>
                <a:cs typeface="Arial"/>
              </a:rPr>
              <a:t>PDF on TV or a projector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9986A7-3C23-4A8F-87CF-BB87F3F757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880241a56c4b66"/>
          <a:stretch xmlns:a="http://schemas.openxmlformats.org/drawingml/2006/main"/>
        </p:blipFill>
        <p:spPr>
          <a:xfrm xmlns:a="http://schemas.openxmlformats.org/drawingml/2006/main">
            <a:off x="514350" y="2049661"/>
            <a:ext cx="6191250" cy="348257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213CBB-1981-4428-9876-F9588A76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76450"/>
            <a:ext cx="455295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Your phone turns the pages. The room sees the PDF.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Open vuthis.com on the screen to get going.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6D2C98-1619-4FFA-90C6-0EC1C3DDF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https://vuthis.com/display-pdf-on-tv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4524D9-39AB-474F-A131-C91513DD8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57181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</p:spTree>
    <p:extLst>
      <p:ext uri="{BB962C8B-B14F-4D97-AF65-F5344CB8AC3E}">
        <p14:creationId xmlns:p14="http://schemas.microsoft.com/office/powerpoint/2010/main" val="4040453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D019C5-D8DF-4855-B8E5-88129230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V U THIS  /  SCREEN WALKTHROUGHS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A8D845-6CB2-45F0-A3A3-BAA63EFD8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42950"/>
            <a:ext cx="1104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32848"/>
                </a:solidFill>
                <a:latin typeface="Arial"/>
                <a:ea typeface="Arial"/>
                <a:cs typeface="Arial"/>
              </a:rPr>
              <a:t>A browser page connects the screen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05FF75-8621-4B47-9EE2-102668E2B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104775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1. Open vuthis.com in the screen's browser.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2. Scan its QR code with your phone, or enter the code at vuthis.com/r on a laptop.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3. Choose what to show and tap Show now.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1F6FA2-448D-4397-B04D-E9304C9CD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https://vuthis.com/r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83B89C-DEFC-479E-866A-238AFA285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57181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</p:spTree>
    <p:extLst>
      <p:ext uri="{BB962C8B-B14F-4D97-AF65-F5344CB8AC3E}">
        <p14:creationId xmlns:p14="http://schemas.microsoft.com/office/powerpoint/2010/main" val="9840409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AB4678-D330-4E3E-84D6-0C491FA3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V U THIS  /  SCREEN WALKTHROUGHS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3821EF-6B02-4F6B-A018-D90F3C9F8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42950"/>
            <a:ext cx="1104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32848"/>
                </a:solidFill>
                <a:latin typeface="Arial"/>
                <a:ea typeface="Arial"/>
                <a:cs typeface="Arial"/>
              </a:rPr>
              <a:t>PowerPoint slides on TV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505C1E-74C9-4F2C-8E39-5AA3A241A8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5b1a6700fb4228"/>
          <a:stretch xmlns:a="http://schemas.openxmlformats.org/drawingml/2006/main"/>
        </p:blipFill>
        <p:spPr>
          <a:xfrm xmlns:a="http://schemas.openxmlformats.org/drawingml/2006/main">
            <a:off x="514350" y="2049661"/>
            <a:ext cx="6191250" cy="348257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6D75B8-68FD-40D0-8A94-4E7A2C6B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76450"/>
            <a:ext cx="455295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Save the deck as a PDF. Choose Document, select the file and tap Show now.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Next and Previous on your phone turn the slides. The same PDF route works for Keynote and Google Slides.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C8769F-4489-44CD-AF71-3C932C694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https://vuthis.com/display-pdf-on-tv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CF1E5-AE0D-4DD9-8217-957E3BDA4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57181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</p:spTree>
    <p:extLst>
      <p:ext uri="{BB962C8B-B14F-4D97-AF65-F5344CB8AC3E}">
        <p14:creationId xmlns:p14="http://schemas.microsoft.com/office/powerpoint/2010/main" val="15194859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CC2A20-FD9B-4F2F-BACD-F830A4B4A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V U THIS  /  SCREEN WALKTHROUGHS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73DB12-475A-4035-A49E-EEE6CA3C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42950"/>
            <a:ext cx="1104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32848"/>
                </a:solidFill>
                <a:latin typeface="Arial"/>
                <a:ea typeface="Arial"/>
                <a:cs typeface="Arial"/>
              </a:rPr>
              <a:t>A projector uses the same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BC3D97-CB86-4A1B-AA3A-330B27CF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33600"/>
            <a:ext cx="104775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Open vuthis.com in the projector browser, or in a browser on the computer already driving the projector.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Connect your phone and select the PDF. Fit page shows the complete slide. Fit width makes a tall document easier to read.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A303A5-D025-4D36-BF51-64FC6D1F8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https://vuthis.com/display-pdf-on-tv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3144E7-D395-4BA6-A08D-36F215803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57181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</p:spTree>
    <p:extLst>
      <p:ext uri="{BB962C8B-B14F-4D97-AF65-F5344CB8AC3E}">
        <p14:creationId xmlns:p14="http://schemas.microsoft.com/office/powerpoint/2010/main" val="19591027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4526AD-4F8C-41EB-AD26-AB7CC2AC4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V U THIS  /  SCREEN WALKTHROUGHS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361973-50BB-495E-BDEE-B6B9FFB4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42950"/>
            <a:ext cx="1104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32848"/>
                </a:solidFill>
                <a:latin typeface="Arial"/>
                <a:ea typeface="Arial"/>
                <a:cs typeface="Arial"/>
              </a:rPr>
              <a:t>Photos on TV from your phone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A2EF1E-1754-49CE-B276-F33D5D359A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1aede0b4924825"/>
          <a:stretch xmlns:a="http://schemas.openxmlformats.org/drawingml/2006/main"/>
        </p:blipFill>
        <p:spPr>
          <a:xfrm xmlns:a="http://schemas.openxmlformats.org/drawingml/2006/main">
            <a:off x="514350" y="2049661"/>
            <a:ext cx="6191250" cy="348257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EAD56-7C34-4D83-8905-D918C5A05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76450"/>
            <a:ext cx="455295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Choose the photos. Tap Show now.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Turn Slideshow on for automatic changes. Fit keeps the whole picture visible. Fill uses the screen edge to edge.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Your other phone activity stays on your phone.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AC9DA-401F-44EA-BD9E-3856CC45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https://vuthis.com/show-photos-on-tv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4677FD-5F8C-4A55-951C-8CB0AD7DC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57181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</p:spTree>
    <p:extLst>
      <p:ext uri="{BB962C8B-B14F-4D97-AF65-F5344CB8AC3E}">
        <p14:creationId xmlns:p14="http://schemas.microsoft.com/office/powerpoint/2010/main" val="1119030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27A12-C8DB-4762-8DD9-8EB5A764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V U THIS  /  SCREEN WALKTHROUGHS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8C1D4E-FA02-41A5-A2C4-19DFF294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42950"/>
            <a:ext cx="1104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32848"/>
                </a:solidFill>
                <a:latin typeface="Arial"/>
                <a:ea typeface="Arial"/>
                <a:cs typeface="Arial"/>
              </a:rPr>
              <a:t>A message everyone can read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EB5C2A-6F19-412A-91AC-FF77A72A46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656da8f69b43c7"/>
          <a:stretch xmlns:a="http://schemas.openxmlformats.org/drawingml/2006/main"/>
        </p:blipFill>
        <p:spPr>
          <a:xfrm xmlns:a="http://schemas.openxmlformats.org/drawingml/2006/main">
            <a:off x="514350" y="2049661"/>
            <a:ext cx="6191250" cy="348257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86C606-B2DC-4AAC-9B14-FFEE0914D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76450"/>
            <a:ext cx="455295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Choose Text, write the message and show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A welcome, a room change or the next instruction appears on the shared screen. Update the words from the controller when plans change.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1D9CF5-D816-426B-AEDB-8DF10E7D2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https://vuthis.com/large-text-display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B72EF-1678-4F2C-B786-92E07CE05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57181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</p:spTree>
    <p:extLst>
      <p:ext uri="{BB962C8B-B14F-4D97-AF65-F5344CB8AC3E}">
        <p14:creationId xmlns:p14="http://schemas.microsoft.com/office/powerpoint/2010/main" val="12735983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BF09DA-BE7C-4DCA-83E7-183971C9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V U THIS  /  SCREEN WALKTHROUGHS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4A457-488F-4B2D-A552-C8A4AB7AA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42950"/>
            <a:ext cx="1104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32848"/>
                </a:solidFill>
                <a:latin typeface="Arial"/>
                <a:ea typeface="Arial"/>
                <a:cs typeface="Arial"/>
              </a:rPr>
              <a:t>A timer you control from your seat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0FF9AF-B617-4C3F-B732-1ADD17A3AC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f91a0dcd0e4feb"/>
          <a:stretch xmlns:a="http://schemas.openxmlformats.org/drawingml/2006/main"/>
        </p:blipFill>
        <p:spPr>
          <a:xfrm xmlns:a="http://schemas.openxmlformats.org/drawingml/2006/main">
            <a:off x="514350" y="2049661"/>
            <a:ext cx="6191250" cy="348257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F1645E-58A4-4DD3-99E9-4EB93CB8A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76450"/>
            <a:ext cx="455295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Choose Timer, set the duration and add a label. Tap Show now.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Pause or restart from your phone while the room sees the time. Useful for a workshop, presentation or break.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C4AA07-F1EC-4553-B98A-B728AA05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https://vuthis.com/full-screen-countdown-timer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93682F-67A4-4D08-98FB-EE212E991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57181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</p:spTree>
    <p:extLst>
      <p:ext uri="{BB962C8B-B14F-4D97-AF65-F5344CB8AC3E}">
        <p14:creationId xmlns:p14="http://schemas.microsoft.com/office/powerpoint/2010/main" val="19075226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8F33BC-D234-46CD-9631-627CD77E5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V U THIS  /  SCREEN WALKTHROUGHS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D6C62D-1125-4D94-84D9-EA43BE8E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42950"/>
            <a:ext cx="11049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32848"/>
                </a:solidFill>
                <a:latin typeface="Arial"/>
                <a:ea typeface="Arial"/>
                <a:cs typeface="Arial"/>
              </a:rPr>
              <a:t>The next screen starts at vuthis.com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4E3F0F-EBA5-4BC1-A620-C0A2084ED3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26e18488234a9a"/>
          <a:stretch xmlns:a="http://schemas.openxmlformats.org/drawingml/2006/main"/>
        </p:blipFill>
        <p:spPr>
          <a:xfrm xmlns:a="http://schemas.openxmlformats.org/drawingml/2006/main">
            <a:off x="514350" y="2049661"/>
            <a:ext cx="6191250" cy="348257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6D1013-3F22-4A2A-B79A-C0197D66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2076450"/>
            <a:ext cx="455295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No apps. No HDMI from your controlling device. No shared Wi-Fi needed.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Open vuthis.com on the display. Connect from your phone, laptop or tablet. Show what the room needs.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32848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848"/>
                </a:solidFill>
                <a:latin typeface="Arial"/>
                <a:ea typeface="Arial"/>
                <a:cs typeface="Arial"/>
              </a:rPr>
              <a:t>Keep the instructions for the next meeting, class or family slideshow.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201229-C0C3-4F5D-A703-F1D0D1C47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29325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1D6CA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D6CA6"/>
                </a:solidFill>
                <a:latin typeface="Arial"/>
                <a:ea typeface="Arial"/>
                <a:cs typeface="Arial"/>
              </a:rPr>
              <a:t>https://vuthis.com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80836C-47CE-40DC-B5B1-856861AC0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0375" y="6486525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57181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57181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</p:spTree>
    <p:extLst>
      <p:ext uri="{BB962C8B-B14F-4D97-AF65-F5344CB8AC3E}">
        <p14:creationId xmlns:p14="http://schemas.microsoft.com/office/powerpoint/2010/main" val="17065727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2026-11-03T15:44:30.6330000Z</dcterms:created>
  <dcterms:modified xsi:type="dcterms:W3CDTF">2026-11-03T15:44:30.6330000Z</dcterms:modified>
</coreProperties>
</file>